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9" r:id="rId2"/>
    <p:sldId id="283" r:id="rId3"/>
    <p:sldId id="256" r:id="rId4"/>
    <p:sldId id="258" r:id="rId5"/>
    <p:sldId id="270" r:id="rId6"/>
    <p:sldId id="266" r:id="rId7"/>
    <p:sldId id="257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86" r:id="rId16"/>
    <p:sldId id="287" r:id="rId17"/>
    <p:sldId id="267" r:id="rId18"/>
    <p:sldId id="273" r:id="rId19"/>
    <p:sldId id="272" r:id="rId20"/>
    <p:sldId id="271" r:id="rId21"/>
    <p:sldId id="275" r:id="rId22"/>
    <p:sldId id="274" r:id="rId23"/>
    <p:sldId id="277" r:id="rId24"/>
    <p:sldId id="278" r:id="rId25"/>
    <p:sldId id="282" r:id="rId26"/>
    <p:sldId id="280" r:id="rId27"/>
    <p:sldId id="281" r:id="rId28"/>
    <p:sldId id="276" r:id="rId29"/>
    <p:sldId id="284" r:id="rId30"/>
    <p:sldId id="285" r:id="rId31"/>
    <p:sldId id="268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54;.&#1042;.%20&#1054;&#1089;&#1072;&#1076;&#1095;&#1072;&#1103;%20&#1072;&#1090;&#1090;&#1077;&#1089;&#1090;&#1072;&#1094;&#1080;&#1103;%20&#1087;&#1086;&#1089;&#1083;&#1077;&#1076;&#1085;&#1103;&#1103;\&#1055;&#1088;&#1080;&#1083;&#1086;&#1078;&#1077;&#1085;&#1080;&#1103;\&#1050;&#1088;&#1080;&#1090;&#1077;&#1088;&#1080;&#1081;%205\&#1059;&#1088;&#1086;&#1082;\&#1092;&#1080;&#1079;&#1084;&#1080;&#1085;&#1091;&#1090;&#1082;&#1072;%201.mp3" TargetMode="Externa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ocuments\&#1059;&#1088;&#1086;&#1082;\&#1060;&#1080;&#1085;&#1089;&#1082;&#1072;&#1103;%20&#1079;&#1072;&#1088;&#1103;&#1076;&#1082;&#1072;%20&#1090;&#1088;&#1080;&#1094;&#1072;&#1094;&#1072;...mp3" TargetMode="External"/><Relationship Id="rId6" Type="http://schemas.openxmlformats.org/officeDocument/2006/relationships/image" Target="../media/image34.png"/><Relationship Id="rId5" Type="http://schemas.openxmlformats.org/officeDocument/2006/relationships/image" Target="../media/image33.gif"/><Relationship Id="rId4" Type="http://schemas.openxmlformats.org/officeDocument/2006/relationships/image" Target="../media/image32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dikal.ru/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gif"/><Relationship Id="rId4" Type="http://schemas.openxmlformats.org/officeDocument/2006/relationships/image" Target="../media/image3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ocuments\&#1059;&#1088;&#1086;&#1082;\&#1064;&#1086;&#1087;&#1077;&#1085;%20-%20&#1053;&#1086;&#1082;&#1090;&#1102;&#1088;&#1085;%20N2%20&#1084;&#1080;-&#1073;&#1077;&#1084;&#1086;&#1083;&#1100;%20(&#1054;&#1087;&#1091;&#1089;%209).mp3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54;.&#1042;.%20&#1054;&#1089;&#1072;&#1076;&#1095;&#1072;&#1103;%20&#1072;&#1090;&#1090;&#1077;&#1089;&#1090;&#1072;&#1094;&#1080;&#1103;%20&#1087;&#1086;&#1089;&#1083;&#1077;&#1076;&#1085;&#1103;&#1103;\&#1055;&#1088;&#1080;&#1083;&#1086;&#1078;&#1077;&#1085;&#1080;&#1103;\&#1050;&#1088;&#1080;&#1090;&#1077;&#1088;&#1080;&#1081;%205\&#1059;&#1088;&#1086;&#1082;\S._V._Rahmaninov_Frederik_Fransua_SHopen._NEZHNOST-Bozhestvennaya_muzyka_33_Vesennij_vals.mp3" TargetMode="Externa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Внеклассное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занятие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3419872" y="3717032"/>
            <a:ext cx="5472608" cy="288032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Мое здоровье</a:t>
            </a:r>
            <a:endParaRPr lang="ru-RU" sz="60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9" descr="4ca1f4b728bc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412776"/>
            <a:ext cx="3994932" cy="4867143"/>
          </a:xfrm>
          <a:prstGeom prst="rect">
            <a:avLst/>
          </a:prstGeom>
          <a:noFill/>
        </p:spPr>
      </p:pic>
      <p:pic>
        <p:nvPicPr>
          <p:cNvPr id="5" name="Picture 8" descr="7428d74289b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484784"/>
            <a:ext cx="4104456" cy="4783841"/>
          </a:xfrm>
          <a:prstGeom prst="rect">
            <a:avLst/>
          </a:prstGeom>
          <a:noFill/>
        </p:spPr>
      </p:pic>
      <p:sp>
        <p:nvSpPr>
          <p:cNvPr id="6" name="Волна 5"/>
          <p:cNvSpPr/>
          <p:nvPr/>
        </p:nvSpPr>
        <p:spPr>
          <a:xfrm>
            <a:off x="1043608" y="1412776"/>
            <a:ext cx="2808312" cy="72008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Дорога в школу</a:t>
            </a:r>
            <a:endParaRPr lang="ru-RU" sz="2800" b="1" dirty="0"/>
          </a:p>
        </p:txBody>
      </p:sp>
      <p:sp>
        <p:nvSpPr>
          <p:cNvPr id="7" name="Волна 6"/>
          <p:cNvSpPr/>
          <p:nvPr/>
        </p:nvSpPr>
        <p:spPr>
          <a:xfrm>
            <a:off x="5076056" y="1484784"/>
            <a:ext cx="3168352" cy="62636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Занятия в школе</a:t>
            </a:r>
            <a:endParaRPr lang="ru-RU" sz="28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post-53751-1221158065тб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1484784"/>
            <a:ext cx="4320480" cy="5112568"/>
          </a:xfrm>
          <a:noFill/>
          <a:ln/>
        </p:spPr>
      </p:pic>
      <p:sp>
        <p:nvSpPr>
          <p:cNvPr id="5" name="Волна 4"/>
          <p:cNvSpPr/>
          <p:nvPr/>
        </p:nvSpPr>
        <p:spPr>
          <a:xfrm>
            <a:off x="323528" y="1484784"/>
            <a:ext cx="2808312" cy="864096"/>
          </a:xfrm>
          <a:prstGeom prst="wave">
            <a:avLst>
              <a:gd name="adj1" fmla="val 12500"/>
              <a:gd name="adj2" fmla="val -17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Дорога домой</a:t>
            </a:r>
            <a:endParaRPr lang="ru-RU" sz="2800" b="1" dirty="0"/>
          </a:p>
        </p:txBody>
      </p:sp>
      <p:pic>
        <p:nvPicPr>
          <p:cNvPr id="6" name="Picture 5" descr="540bbb08e37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484784"/>
            <a:ext cx="3729411" cy="5088620"/>
          </a:xfrm>
          <a:prstGeom prst="rect">
            <a:avLst/>
          </a:prstGeom>
          <a:noFill/>
        </p:spPr>
      </p:pic>
      <p:sp>
        <p:nvSpPr>
          <p:cNvPr id="7" name="Волна 6"/>
          <p:cNvSpPr/>
          <p:nvPr/>
        </p:nvSpPr>
        <p:spPr>
          <a:xfrm>
            <a:off x="5004048" y="1556792"/>
            <a:ext cx="1584176" cy="864096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Обед</a:t>
            </a:r>
            <a:endParaRPr lang="ru-RU" sz="32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7" descr="00a613512fa5t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3960440" cy="4752528"/>
          </a:xfrm>
          <a:prstGeom prst="rect">
            <a:avLst/>
          </a:prstGeom>
          <a:noFill/>
        </p:spPr>
      </p:pic>
      <p:pic>
        <p:nvPicPr>
          <p:cNvPr id="5" name="Picture 8" descr="53f2c2f77d9a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9120" y="1484784"/>
            <a:ext cx="3752998" cy="4805908"/>
          </a:xfrm>
          <a:prstGeom prst="rect">
            <a:avLst/>
          </a:prstGeom>
          <a:noFill/>
        </p:spPr>
      </p:pic>
      <p:sp>
        <p:nvSpPr>
          <p:cNvPr id="6" name="Волна 5"/>
          <p:cNvSpPr/>
          <p:nvPr/>
        </p:nvSpPr>
        <p:spPr>
          <a:xfrm>
            <a:off x="611560" y="1484784"/>
            <a:ext cx="1584176" cy="576064"/>
          </a:xfrm>
          <a:prstGeom prst="wave">
            <a:avLst>
              <a:gd name="adj1" fmla="val 7885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Игры</a:t>
            </a:r>
            <a:endParaRPr lang="ru-RU" sz="2800" b="1" dirty="0"/>
          </a:p>
        </p:txBody>
      </p:sp>
      <p:sp>
        <p:nvSpPr>
          <p:cNvPr id="7" name="Волна 6"/>
          <p:cNvSpPr/>
          <p:nvPr/>
        </p:nvSpPr>
        <p:spPr>
          <a:xfrm>
            <a:off x="4788024" y="5373216"/>
            <a:ext cx="3744416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Подготовка к урокам</a:t>
            </a:r>
            <a:endParaRPr lang="ru-RU" sz="28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post-53751-1221413255тим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1" y="1484784"/>
            <a:ext cx="3915029" cy="4957081"/>
          </a:xfrm>
          <a:prstGeom prst="rect">
            <a:avLst/>
          </a:prstGeom>
          <a:noFill/>
        </p:spPr>
      </p:pic>
      <p:pic>
        <p:nvPicPr>
          <p:cNvPr id="6" name="Picture 6" descr="4bd47120e6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7" y="1484784"/>
            <a:ext cx="4143529" cy="4968552"/>
          </a:xfrm>
          <a:prstGeom prst="rect">
            <a:avLst/>
          </a:prstGeom>
          <a:noFill/>
        </p:spPr>
      </p:pic>
      <p:sp>
        <p:nvSpPr>
          <p:cNvPr id="7" name="Волна 6"/>
          <p:cNvSpPr/>
          <p:nvPr/>
        </p:nvSpPr>
        <p:spPr>
          <a:xfrm>
            <a:off x="611560" y="1484784"/>
            <a:ext cx="1800200" cy="720080"/>
          </a:xfrm>
          <a:prstGeom prst="wave">
            <a:avLst>
              <a:gd name="adj1" fmla="val 12500"/>
              <a:gd name="adj2" fmla="val -7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Ужин</a:t>
            </a:r>
            <a:endParaRPr lang="ru-RU" sz="2800" b="1" dirty="0"/>
          </a:p>
        </p:txBody>
      </p:sp>
      <p:sp>
        <p:nvSpPr>
          <p:cNvPr id="8" name="Волна 7"/>
          <p:cNvSpPr/>
          <p:nvPr/>
        </p:nvSpPr>
        <p:spPr>
          <a:xfrm>
            <a:off x="4716016" y="1556792"/>
            <a:ext cx="2808312" cy="504056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Игры перед сном</a:t>
            </a: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852cb4bd7594t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35696" y="1462902"/>
            <a:ext cx="5328592" cy="5395098"/>
          </a:xfrm>
          <a:noFill/>
          <a:ln/>
        </p:spPr>
      </p:pic>
      <p:sp>
        <p:nvSpPr>
          <p:cNvPr id="5" name="8-конечная звезда 4"/>
          <p:cNvSpPr/>
          <p:nvPr/>
        </p:nvSpPr>
        <p:spPr>
          <a:xfrm>
            <a:off x="1475656" y="1628800"/>
            <a:ext cx="3312368" cy="1634480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Спокойной ночи</a:t>
            </a:r>
            <a:endParaRPr lang="ru-RU" sz="32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YandexDisk-osadchaya.olgaos\Загрузки\060912_1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519" y="435397"/>
            <a:ext cx="8119929" cy="6089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физминутка 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148608" y="3517776"/>
            <a:ext cx="559296" cy="55929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989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YandexDisk-osadchaya.olgaos\Загрузки\1300686592_2011-03-21_0848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8579677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9" name="Picture 3" descr="C:\Users\user\YandexDisk-osadchaya.olgaos\Загрузки\13763830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1" y="1"/>
            <a:ext cx="833539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C:\Users\user\YandexDisk-osadchaya.olgaos\Загрузки\6c7d3dca39f6c8a9722efeb46619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9088" y="0"/>
            <a:ext cx="9243088" cy="6858000"/>
          </a:xfrm>
          <a:prstGeom prst="rect">
            <a:avLst/>
          </a:prstGeom>
          <a:noFill/>
        </p:spPr>
      </p:pic>
      <p:pic>
        <p:nvPicPr>
          <p:cNvPr id="4" name="Picture 6" descr="Анимация Животные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276872"/>
            <a:ext cx="2664296" cy="2131438"/>
          </a:xfrm>
          <a:prstGeom prst="rect">
            <a:avLst/>
          </a:prstGeom>
          <a:noFill/>
        </p:spPr>
      </p:pic>
      <p:pic>
        <p:nvPicPr>
          <p:cNvPr id="5" name="Picture 6" descr="Анимация Животные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3140968"/>
            <a:ext cx="2664296" cy="2131438"/>
          </a:xfrm>
          <a:prstGeom prst="rect">
            <a:avLst/>
          </a:prstGeom>
          <a:noFill/>
        </p:spPr>
      </p:pic>
      <p:pic>
        <p:nvPicPr>
          <p:cNvPr id="6" name="Picture 6" descr="Анимация Животные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4437112"/>
            <a:ext cx="2664296" cy="2131438"/>
          </a:xfrm>
          <a:prstGeom prst="rect">
            <a:avLst/>
          </a:prstGeom>
          <a:noFill/>
        </p:spPr>
      </p:pic>
      <p:pic>
        <p:nvPicPr>
          <p:cNvPr id="33794" name="Picture 2" descr="C:\Users\user\YandexDisk-osadchaya.olgaos\Загрузки\1033573-973a29481725a1b5fd0978a65eda64ed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764704"/>
            <a:ext cx="1438275" cy="1362075"/>
          </a:xfrm>
          <a:prstGeom prst="rect">
            <a:avLst/>
          </a:prstGeom>
          <a:noFill/>
        </p:spPr>
      </p:pic>
      <p:pic>
        <p:nvPicPr>
          <p:cNvPr id="14" name="Финская зарядка трицаца.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6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8674" name="Picture 2" descr="C:\Users\user\YandexDisk-osadchaya.olgaos\Загрузки\6c7d3dca39f6c8a9722efeb4661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9088" y="0"/>
            <a:ext cx="9243088" cy="6858000"/>
          </a:xfrm>
          <a:prstGeom prst="rect">
            <a:avLst/>
          </a:prstGeom>
          <a:noFill/>
        </p:spPr>
      </p:pic>
      <p:pic>
        <p:nvPicPr>
          <p:cNvPr id="6" name="Picture 2" descr="http://s42.radikal.ru/i095/0808/d7/7a7900fc4a31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700808"/>
            <a:ext cx="1800200" cy="295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s42.radikal.ru/i095/0808/d7/7a7900fc4a31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412776"/>
            <a:ext cx="3071813" cy="504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s42.radikal.ru/i095/0808/d7/7a7900fc4a31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77755" y="1412776"/>
            <a:ext cx="1947233" cy="3201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2" descr="C:\Users\user\YandexDisk-osadchaya.olgaos\Загрузки\1033573-973a29481725a1b5fd0978a65eda64ed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692696"/>
            <a:ext cx="1438275" cy="136207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7" name="Picture 3" descr="C:\Users\user\YandexDisk-osadchaya.olgaos\Загрузки\151238071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44780"/>
            <a:ext cx="8424936" cy="6318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Шопен - Ноктюрн N2 ми-бемоль (Опус 9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572000" y="328498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425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C:\Users\user\YandexDisk-osadchaya.olgaos\Загрузки\6c7d3dca39f6c8a9722efeb4661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9088" y="0"/>
            <a:ext cx="9243088" cy="6858000"/>
          </a:xfrm>
          <a:prstGeom prst="rect">
            <a:avLst/>
          </a:prstGeom>
          <a:noFill/>
        </p:spPr>
      </p:pic>
      <p:pic>
        <p:nvPicPr>
          <p:cNvPr id="5" name="Picture 4" descr="http://www.clubdances.ru/dance/35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620688"/>
            <a:ext cx="6347073" cy="5289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 descr="C:\Users\user\YandexDisk-osadchaya.olgaos\Загрузки\1033573-973a29481725a1b5fd0978a65eda64ed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332656"/>
            <a:ext cx="1438275" cy="136207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8674" name="Picture 2" descr="C:\Users\user\YandexDisk-osadchaya.olgaos\Загрузки\6c7d3dca39f6c8a9722efeb4661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84481"/>
          </a:xfrm>
          <a:prstGeom prst="rect">
            <a:avLst/>
          </a:prstGeom>
          <a:noFill/>
        </p:spPr>
      </p:pic>
      <p:pic>
        <p:nvPicPr>
          <p:cNvPr id="30724" name="Picture 4" descr="C:\Users\user\YandexDisk-osadchaya.olgaos\Загрузки\1033573-973a29481725a1b5fd0978a65eda64ed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692696"/>
            <a:ext cx="1438275" cy="1362075"/>
          </a:xfrm>
          <a:prstGeom prst="rect">
            <a:avLst/>
          </a:prstGeom>
          <a:noFill/>
        </p:spPr>
      </p:pic>
      <p:pic>
        <p:nvPicPr>
          <p:cNvPr id="9" name="Picture 2" descr="Смайлы Прыгуны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1340768"/>
            <a:ext cx="936104" cy="936104"/>
          </a:xfrm>
          <a:prstGeom prst="rect">
            <a:avLst/>
          </a:prstGeom>
          <a:noFill/>
        </p:spPr>
      </p:pic>
      <p:pic>
        <p:nvPicPr>
          <p:cNvPr id="10" name="Picture 2" descr="Смайлы Прыгуны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692696"/>
            <a:ext cx="936104" cy="936104"/>
          </a:xfrm>
          <a:prstGeom prst="rect">
            <a:avLst/>
          </a:prstGeom>
          <a:noFill/>
        </p:spPr>
      </p:pic>
      <p:pic>
        <p:nvPicPr>
          <p:cNvPr id="11" name="Picture 2" descr="Смайлы Прыгуны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4293096"/>
            <a:ext cx="936104" cy="936104"/>
          </a:xfrm>
          <a:prstGeom prst="rect">
            <a:avLst/>
          </a:prstGeom>
          <a:noFill/>
        </p:spPr>
      </p:pic>
      <p:pic>
        <p:nvPicPr>
          <p:cNvPr id="12" name="Picture 2" descr="Смайлы Прыгуны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2348880"/>
            <a:ext cx="936104" cy="936104"/>
          </a:xfrm>
          <a:prstGeom prst="rect">
            <a:avLst/>
          </a:prstGeom>
          <a:noFill/>
        </p:spPr>
      </p:pic>
      <p:pic>
        <p:nvPicPr>
          <p:cNvPr id="13" name="Picture 2" descr="Смайлы Прыгуны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3717032"/>
            <a:ext cx="936104" cy="936104"/>
          </a:xfrm>
          <a:prstGeom prst="rect">
            <a:avLst/>
          </a:prstGeom>
          <a:noFill/>
        </p:spPr>
      </p:pic>
      <p:pic>
        <p:nvPicPr>
          <p:cNvPr id="14" name="Picture 2" descr="Смайлы Прыгуны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376" y="4509120"/>
            <a:ext cx="936104" cy="936104"/>
          </a:xfrm>
          <a:prstGeom prst="rect">
            <a:avLst/>
          </a:prstGeom>
          <a:noFill/>
        </p:spPr>
      </p:pic>
      <p:pic>
        <p:nvPicPr>
          <p:cNvPr id="15" name="Picture 2" descr="Смайлы Прыгуны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5301208"/>
            <a:ext cx="936104" cy="936104"/>
          </a:xfrm>
          <a:prstGeom prst="rect">
            <a:avLst/>
          </a:prstGeom>
          <a:noFill/>
        </p:spPr>
      </p:pic>
      <p:pic>
        <p:nvPicPr>
          <p:cNvPr id="16" name="Picture 2" descr="Смайлы Прыгуны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88640"/>
            <a:ext cx="936104" cy="936104"/>
          </a:xfrm>
          <a:prstGeom prst="rect">
            <a:avLst/>
          </a:prstGeom>
          <a:noFill/>
        </p:spPr>
      </p:pic>
      <p:pic>
        <p:nvPicPr>
          <p:cNvPr id="17" name="Picture 2" descr="Смайлы Прыгуны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2708920"/>
            <a:ext cx="936104" cy="936104"/>
          </a:xfrm>
          <a:prstGeom prst="rect">
            <a:avLst/>
          </a:prstGeom>
          <a:noFill/>
        </p:spPr>
      </p:pic>
      <p:pic>
        <p:nvPicPr>
          <p:cNvPr id="18" name="Picture 2" descr="Смайлы Прыгуны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4797152"/>
            <a:ext cx="936104" cy="93610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8674" name="Picture 2" descr="C:\Users\user\YandexDisk-osadchaya.olgaos\Загрузки\6c7d3dca39f6c8a9722efeb4661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9088" y="0"/>
            <a:ext cx="9243088" cy="6858000"/>
          </a:xfrm>
          <a:prstGeom prst="rect">
            <a:avLst/>
          </a:prstGeom>
          <a:noFill/>
        </p:spPr>
      </p:pic>
      <p:pic>
        <p:nvPicPr>
          <p:cNvPr id="6" name="Picture 2" descr="Анимация Животные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852936"/>
            <a:ext cx="1512168" cy="1829852"/>
          </a:xfrm>
          <a:prstGeom prst="rect">
            <a:avLst/>
          </a:prstGeom>
          <a:noFill/>
        </p:spPr>
      </p:pic>
      <p:pic>
        <p:nvPicPr>
          <p:cNvPr id="7" name="Picture 2" descr="Анимация Животные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80928"/>
            <a:ext cx="1512168" cy="1829852"/>
          </a:xfrm>
          <a:prstGeom prst="rect">
            <a:avLst/>
          </a:prstGeom>
          <a:noFill/>
        </p:spPr>
      </p:pic>
      <p:pic>
        <p:nvPicPr>
          <p:cNvPr id="8" name="Picture 2" descr="Анимация Животные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933056"/>
            <a:ext cx="1512168" cy="1829852"/>
          </a:xfrm>
          <a:prstGeom prst="rect">
            <a:avLst/>
          </a:prstGeom>
          <a:noFill/>
        </p:spPr>
      </p:pic>
      <p:pic>
        <p:nvPicPr>
          <p:cNvPr id="9" name="Picture 2" descr="Анимация Животные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509120"/>
            <a:ext cx="1512168" cy="1829852"/>
          </a:xfrm>
          <a:prstGeom prst="rect">
            <a:avLst/>
          </a:prstGeom>
          <a:noFill/>
        </p:spPr>
      </p:pic>
      <p:pic>
        <p:nvPicPr>
          <p:cNvPr id="10" name="Picture 2" descr="Анимация Животные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31832" y="3861048"/>
            <a:ext cx="1512168" cy="1829852"/>
          </a:xfrm>
          <a:prstGeom prst="rect">
            <a:avLst/>
          </a:prstGeom>
          <a:noFill/>
        </p:spPr>
      </p:pic>
      <p:pic>
        <p:nvPicPr>
          <p:cNvPr id="31746" name="Picture 2" descr="C:\Users\user\YandexDisk-osadchaya.olgaos\Загрузки\1033573-973a29481725a1b5fd0978a65eda64ed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692696"/>
            <a:ext cx="1438275" cy="136207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8674" name="Picture 2" descr="C:\Users\user\YandexDisk-osadchaya.olgaos\Загрузки\6c7d3dca39f6c8a9722efeb4661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84481"/>
          </a:xfrm>
          <a:prstGeom prst="rect">
            <a:avLst/>
          </a:prstGeom>
          <a:noFill/>
        </p:spPr>
      </p:pic>
      <p:pic>
        <p:nvPicPr>
          <p:cNvPr id="30724" name="Picture 4" descr="C:\Users\user\YandexDisk-osadchaya.olgaos\Загрузки\1033573-973a29481725a1b5fd0978a65eda64ed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692696"/>
            <a:ext cx="1438275" cy="1362075"/>
          </a:xfrm>
          <a:prstGeom prst="rect">
            <a:avLst/>
          </a:prstGeom>
          <a:noFill/>
        </p:spPr>
      </p:pic>
      <p:pic>
        <p:nvPicPr>
          <p:cNvPr id="19" name="Рисунок 10" descr="bdd73f0325c0b19bcfb894217b4ff294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1412776"/>
            <a:ext cx="2736304" cy="456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0" descr="bdd73f0325c0b19bcfb894217b4ff294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908720"/>
            <a:ext cx="2459038" cy="409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10" descr="bdd73f0325c0b19bcfb894217b4ff294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1052736"/>
            <a:ext cx="2459038" cy="409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8674" name="Picture 2" descr="C:\Users\user\YandexDisk-osadchaya.olgaos\Загрузки\6c7d3dca39f6c8a9722efeb4661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84481"/>
          </a:xfrm>
          <a:prstGeom prst="rect">
            <a:avLst/>
          </a:prstGeom>
          <a:noFill/>
        </p:spPr>
      </p:pic>
      <p:pic>
        <p:nvPicPr>
          <p:cNvPr id="30724" name="Picture 4" descr="C:\Users\user\YandexDisk-osadchaya.olgaos\Загрузки\1033573-973a29481725a1b5fd0978a65eda64ed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692696"/>
            <a:ext cx="1438275" cy="1362075"/>
          </a:xfrm>
          <a:prstGeom prst="rect">
            <a:avLst/>
          </a:prstGeom>
          <a:noFill/>
        </p:spPr>
      </p:pic>
      <p:pic>
        <p:nvPicPr>
          <p:cNvPr id="19" name="Рисунок 9" descr="48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2132856"/>
            <a:ext cx="1973262" cy="342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9" descr="48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2564904"/>
            <a:ext cx="1973262" cy="342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9" descr="48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1268760"/>
            <a:ext cx="1973262" cy="342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8674" name="Picture 2" descr="C:\Users\user\YandexDisk-osadchaya.olgaos\Загрузки\6c7d3dca39f6c8a9722efeb4661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84481"/>
          </a:xfrm>
          <a:prstGeom prst="rect">
            <a:avLst/>
          </a:prstGeom>
          <a:noFill/>
        </p:spPr>
      </p:pic>
      <p:pic>
        <p:nvPicPr>
          <p:cNvPr id="30724" name="Picture 4" descr="C:\Users\user\YandexDisk-osadchaya.olgaos\Загрузки\1033573-973a29481725a1b5fd0978a65eda64ed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692696"/>
            <a:ext cx="1438275" cy="1362075"/>
          </a:xfrm>
          <a:prstGeom prst="rect">
            <a:avLst/>
          </a:prstGeom>
          <a:noFill/>
        </p:spPr>
      </p:pic>
      <p:pic>
        <p:nvPicPr>
          <p:cNvPr id="6" name="Рисунок 8" descr="47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2348880"/>
            <a:ext cx="2259012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8" descr="47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980728"/>
            <a:ext cx="2259012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8" descr="47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2708920"/>
            <a:ext cx="2259012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8674" name="Picture 2" descr="C:\Users\user\YandexDisk-osadchaya.olgaos\Загрузки\6c7d3dca39f6c8a9722efeb4661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84481"/>
          </a:xfrm>
          <a:prstGeom prst="rect">
            <a:avLst/>
          </a:prstGeom>
          <a:noFill/>
        </p:spPr>
      </p:pic>
      <p:pic>
        <p:nvPicPr>
          <p:cNvPr id="30724" name="Picture 4" descr="C:\Users\user\YandexDisk-osadchaya.olgaos\Загрузки\1033573-973a29481725a1b5fd0978a65eda64ed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692696"/>
            <a:ext cx="1438275" cy="1362075"/>
          </a:xfrm>
          <a:prstGeom prst="rect">
            <a:avLst/>
          </a:prstGeom>
          <a:noFill/>
        </p:spPr>
      </p:pic>
      <p:pic>
        <p:nvPicPr>
          <p:cNvPr id="7" name="Рисунок 10" descr="bdd73f0325c0b19bcfb894217b4ff294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1700808"/>
            <a:ext cx="2736850" cy="456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0" descr="bdd73f0325c0b19bcfb894217b4ff294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2656"/>
            <a:ext cx="2736850" cy="456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0" descr="bdd73f0325c0b19bcfb894217b4ff294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988840"/>
            <a:ext cx="2736850" cy="456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0" descr="bdd73f0325c0b19bcfb894217b4ff294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2297113"/>
            <a:ext cx="2736850" cy="456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bdd73f0325c0b19bcfb894217b4ff294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404664"/>
            <a:ext cx="2736850" cy="456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8674" name="Picture 2" descr="C:\Users\user\YandexDisk-osadchaya.olgaos\Загрузки\6c7d3dca39f6c8a9722efeb4661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84481"/>
          </a:xfrm>
          <a:prstGeom prst="rect">
            <a:avLst/>
          </a:prstGeom>
          <a:noFill/>
        </p:spPr>
      </p:pic>
      <p:pic>
        <p:nvPicPr>
          <p:cNvPr id="30724" name="Picture 4" descr="C:\Users\user\YandexDisk-osadchaya.olgaos\Загрузки\1033573-973a29481725a1b5fd0978a65eda64ed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692696"/>
            <a:ext cx="1438275" cy="1362075"/>
          </a:xfrm>
          <a:prstGeom prst="rect">
            <a:avLst/>
          </a:prstGeom>
          <a:noFill/>
        </p:spPr>
      </p:pic>
      <p:pic>
        <p:nvPicPr>
          <p:cNvPr id="7" name="Picture 4" descr="http://www.clubdances.ru/dance/196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3888" y="3212976"/>
            <a:ext cx="230425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http://www.clubdances.ru/dance/196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2132856"/>
            <a:ext cx="230425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http://www.clubdances.ru/dance/196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2348880"/>
            <a:ext cx="230425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C:\Users\user\YandexDisk-osadchaya.olgaos\Загрузки\post1067861_img2_631e93c045bcad7132477cd0900edc7a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8471"/>
          </a:xfrm>
          <a:prstGeom prst="rect">
            <a:avLst/>
          </a:prstGeom>
          <a:noFill/>
        </p:spPr>
      </p:pic>
      <p:pic>
        <p:nvPicPr>
          <p:cNvPr id="5" name="Picture 6" descr="Смайлы Прыгуны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666920"/>
            <a:ext cx="1296144" cy="1753611"/>
          </a:xfrm>
          <a:prstGeom prst="rect">
            <a:avLst/>
          </a:prstGeom>
          <a:noFill/>
        </p:spPr>
      </p:pic>
      <p:pic>
        <p:nvPicPr>
          <p:cNvPr id="6" name="Picture 6" descr="Смайлы Прыгуны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51952" y="1844824"/>
            <a:ext cx="1064464" cy="1440160"/>
          </a:xfrm>
          <a:prstGeom prst="rect">
            <a:avLst/>
          </a:prstGeom>
          <a:noFill/>
        </p:spPr>
      </p:pic>
      <p:pic>
        <p:nvPicPr>
          <p:cNvPr id="7" name="Picture 6" descr="Смайлы Прыгуны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645024"/>
            <a:ext cx="1152128" cy="1558765"/>
          </a:xfrm>
          <a:prstGeom prst="rect">
            <a:avLst/>
          </a:prstGeom>
          <a:noFill/>
        </p:spPr>
      </p:pic>
      <p:pic>
        <p:nvPicPr>
          <p:cNvPr id="8" name="Picture 6" descr="Смайлы Прыгуны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3284984"/>
            <a:ext cx="792088" cy="1071651"/>
          </a:xfrm>
          <a:prstGeom prst="rect">
            <a:avLst/>
          </a:prstGeom>
          <a:noFill/>
        </p:spPr>
      </p:pic>
      <p:pic>
        <p:nvPicPr>
          <p:cNvPr id="9" name="Picture 6" descr="Смайлы Прыгуны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4797152"/>
            <a:ext cx="1377543" cy="1863740"/>
          </a:xfrm>
          <a:prstGeom prst="rect">
            <a:avLst/>
          </a:prstGeom>
          <a:noFill/>
        </p:spPr>
      </p:pic>
      <p:pic>
        <p:nvPicPr>
          <p:cNvPr id="10" name="Picture 6" descr="Смайлы Прыгуны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5301208"/>
            <a:ext cx="792088" cy="1071651"/>
          </a:xfrm>
          <a:prstGeom prst="rect">
            <a:avLst/>
          </a:prstGeom>
          <a:noFill/>
        </p:spPr>
      </p:pic>
      <p:pic>
        <p:nvPicPr>
          <p:cNvPr id="11" name="Picture 6" descr="Смайлы Прыгуны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653136"/>
            <a:ext cx="1440160" cy="1948456"/>
          </a:xfrm>
          <a:prstGeom prst="rect">
            <a:avLst/>
          </a:prstGeom>
          <a:noFill/>
        </p:spPr>
      </p:pic>
      <p:pic>
        <p:nvPicPr>
          <p:cNvPr id="12" name="Picture 6" descr="Смайлы Прыгуны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00" y="3140968"/>
            <a:ext cx="792088" cy="1071651"/>
          </a:xfrm>
          <a:prstGeom prst="rect">
            <a:avLst/>
          </a:prstGeom>
          <a:noFill/>
        </p:spPr>
      </p:pic>
      <p:pic>
        <p:nvPicPr>
          <p:cNvPr id="13" name="Picture 6" descr="Смайлы Прыгуны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836352"/>
            <a:ext cx="1224136" cy="1656188"/>
          </a:xfrm>
          <a:prstGeom prst="rect">
            <a:avLst/>
          </a:prstGeom>
          <a:noFill/>
        </p:spPr>
      </p:pic>
      <p:pic>
        <p:nvPicPr>
          <p:cNvPr id="14" name="Picture 6" descr="Смайлы Прыгуны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332656"/>
            <a:ext cx="792088" cy="1071651"/>
          </a:xfrm>
          <a:prstGeom prst="rect">
            <a:avLst/>
          </a:prstGeom>
          <a:noFill/>
        </p:spPr>
      </p:pic>
      <p:pic>
        <p:nvPicPr>
          <p:cNvPr id="15" name="Picture 6" descr="Смайлы Прыгуны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789040"/>
            <a:ext cx="792088" cy="107165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YandexDisk-osadchaya.olgaos\Загрузки\0011-010-Objazannosti-chelovek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20688"/>
            <a:ext cx="8731110" cy="5904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2" descr="C:\Users\user\YandexDisk-osadchaya.olgaos\Загрузки\79073516_0_5355c_81195602_XL (1)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6722" y="1600200"/>
            <a:ext cx="5710556" cy="4525963"/>
          </a:xfrm>
          <a:prstGeom prst="rect">
            <a:avLst/>
          </a:prstGeom>
          <a:noFill/>
        </p:spPr>
      </p:pic>
      <p:sp>
        <p:nvSpPr>
          <p:cNvPr id="9" name="Овальная выноска 8"/>
          <p:cNvSpPr/>
          <p:nvPr/>
        </p:nvSpPr>
        <p:spPr>
          <a:xfrm>
            <a:off x="2627784" y="332656"/>
            <a:ext cx="5940152" cy="1827584"/>
          </a:xfrm>
          <a:prstGeom prst="wedgeEllipseCallout">
            <a:avLst>
              <a:gd name="adj1" fmla="val -18228"/>
              <a:gd name="adj2" fmla="val 1032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Что такое здоровье ?</a:t>
            </a:r>
            <a:endParaRPr lang="ru-RU" sz="40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YandexDisk-osadchaya.olgaos\Загрузки\pritcha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76672"/>
            <a:ext cx="7659696" cy="57447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user\YandexDisk-osadchaya.olgaos\Загрузки\7669b699b679755aeef7594484fac354d97651947442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98" y="-7839"/>
            <a:ext cx="9145298" cy="6865839"/>
          </a:xfrm>
          <a:prstGeom prst="rect">
            <a:avLst/>
          </a:prstGeom>
          <a:noFill/>
        </p:spPr>
      </p:pic>
      <p:pic>
        <p:nvPicPr>
          <p:cNvPr id="25604" name="Picture 4" descr="C:\Users\user\YandexDisk-osadchaya.olgaos\Загрузки\110752829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501008"/>
            <a:ext cx="1266825" cy="126682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YandexDisk-osadchaya.olgaos\Загрузки\1328616765_hxakfzpn9eiovme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6467" y="0"/>
            <a:ext cx="9332237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1" name="Picture 3" descr="C:\Users\user\YandexDisk-osadchaya.olgaos\Загрузки\1375375688-157409-153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00617" cy="6858000"/>
          </a:xfrm>
          <a:prstGeom prst="rect">
            <a:avLst/>
          </a:prstGeom>
          <a:noFill/>
        </p:spPr>
      </p:pic>
      <p:pic>
        <p:nvPicPr>
          <p:cNvPr id="6" name="Picture 2" descr="C:\Users\user\YandexDisk-osadchaya.olgaos\Загрузки\13579132521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573524"/>
            <a:ext cx="2448272" cy="4284476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2746648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user\YandexDisk-osadchaya.olgaos\Загрузки\Pfeil_Animation_rechts_7d2d6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3683486">
            <a:off x="1475656" y="3429000"/>
            <a:ext cx="1368152" cy="1237852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</p:pic>
      <p:pic>
        <p:nvPicPr>
          <p:cNvPr id="3075" name="Picture 3" descr="C:\Users\user\YandexDisk-osadchaya.olgaos\Загрузки\Pfeil_Animation_rechts_7d2d6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3429000"/>
            <a:ext cx="1838325" cy="685800"/>
          </a:xfrm>
          <a:prstGeom prst="rect">
            <a:avLst/>
          </a:prstGeom>
          <a:noFill/>
        </p:spPr>
      </p:pic>
      <p:pic>
        <p:nvPicPr>
          <p:cNvPr id="3076" name="Picture 4" descr="C:\Users\user\YandexDisk-osadchaya.olgaos\Загрузки\Pfeil_Animation_rechts_7d2d6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3511882" y="2544902"/>
            <a:ext cx="1544172" cy="57606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YandexDisk-osadchaya.olgaos\Загрузки\91009952_resim_dnja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67570" cy="31945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www.edu.cap.ru/home/4166/2012/zog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68098"/>
            <a:ext cx="4211960" cy="3889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http://mediasubs.ru/group/uploads/lu/luchshie-pritchi-vseh-vremen-i-narodov/image2/kNzEtYTR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2932662"/>
            <a:ext cx="5796136" cy="3925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8" name="Вертикальный свиток 7"/>
          <p:cNvSpPr/>
          <p:nvPr/>
        </p:nvSpPr>
        <p:spPr>
          <a:xfrm>
            <a:off x="4283968" y="0"/>
            <a:ext cx="4860032" cy="292494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ru-RU" sz="3200" b="1" dirty="0" smtClean="0"/>
              <a:t>Режим дня</a:t>
            </a:r>
          </a:p>
          <a:p>
            <a:pPr algn="ctr">
              <a:buFont typeface="Arial" pitchFamily="34" charset="0"/>
              <a:buChar char="•"/>
            </a:pPr>
            <a:r>
              <a:rPr lang="ru-RU" sz="3200" b="1" dirty="0" smtClean="0"/>
              <a:t>Здоровое питание</a:t>
            </a:r>
          </a:p>
          <a:p>
            <a:pPr algn="ctr">
              <a:buFont typeface="Arial" pitchFamily="34" charset="0"/>
              <a:buChar char="•"/>
            </a:pPr>
            <a:r>
              <a:rPr lang="ru-RU" sz="3200" b="1" dirty="0" smtClean="0"/>
              <a:t>Занятия спортом</a:t>
            </a:r>
          </a:p>
          <a:p>
            <a:pPr algn="ctr">
              <a:buFont typeface="Arial" pitchFamily="34" charset="0"/>
              <a:buChar char="•"/>
            </a:pPr>
            <a:r>
              <a:rPr lang="ru-RU" sz="3200" b="1" dirty="0" smtClean="0"/>
              <a:t>Положительные эмоции</a:t>
            </a:r>
            <a:endParaRPr lang="ru-RU" sz="32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YandexDisk-osadchaya.olgaos\Загрузки\g86bk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7531" y="260648"/>
            <a:ext cx="8544949" cy="6408712"/>
          </a:xfrm>
          <a:prstGeom prst="rect">
            <a:avLst/>
          </a:prstGeom>
          <a:noFill/>
        </p:spPr>
      </p:pic>
      <p:sp>
        <p:nvSpPr>
          <p:cNvPr id="5" name="Волна 4"/>
          <p:cNvSpPr/>
          <p:nvPr/>
        </p:nvSpPr>
        <p:spPr>
          <a:xfrm>
            <a:off x="971600" y="476672"/>
            <a:ext cx="7632848" cy="98640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Практическая работа</a:t>
            </a:r>
            <a:endParaRPr lang="ru-RU" sz="4000" dirty="0"/>
          </a:p>
        </p:txBody>
      </p:sp>
      <p:pic>
        <p:nvPicPr>
          <p:cNvPr id="8" name="S._V._Rahmaninov_Frederik_Fransua_SHopen._NEZHNOST-Bozhestvennaya_muzyka_33_Vesennij_val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82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pPr algn="l"/>
            <a:endParaRPr lang="ru-RU" dirty="0"/>
          </a:p>
        </p:txBody>
      </p:sp>
      <p:pic>
        <p:nvPicPr>
          <p:cNvPr id="4" name="Picture 4" descr="c429ee41ba61t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4248472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 descr="270915985f52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214438"/>
            <a:ext cx="4032448" cy="5022874"/>
          </a:xfrm>
          <a:prstGeom prst="rect">
            <a:avLst/>
          </a:prstGeom>
          <a:noFill/>
        </p:spPr>
      </p:pic>
      <p:sp>
        <p:nvSpPr>
          <p:cNvPr id="11" name="Волна 10"/>
          <p:cNvSpPr/>
          <p:nvPr/>
        </p:nvSpPr>
        <p:spPr>
          <a:xfrm>
            <a:off x="2483768" y="1412776"/>
            <a:ext cx="2016224" cy="1130424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Подъём</a:t>
            </a:r>
            <a:endParaRPr lang="ru-RU" sz="3200" b="1" dirty="0"/>
          </a:p>
        </p:txBody>
      </p:sp>
      <p:sp>
        <p:nvSpPr>
          <p:cNvPr id="13" name="Волна 12"/>
          <p:cNvSpPr/>
          <p:nvPr/>
        </p:nvSpPr>
        <p:spPr>
          <a:xfrm>
            <a:off x="4716016" y="4581128"/>
            <a:ext cx="2016224" cy="1202432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Зарядка</a:t>
            </a:r>
            <a:endParaRPr lang="ru-RU" sz="32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6ef2c4d023c6t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4032448" cy="4752528"/>
          </a:xfrm>
          <a:prstGeom prst="rect">
            <a:avLst/>
          </a:prstGeom>
          <a:noFill/>
        </p:spPr>
      </p:pic>
      <p:pic>
        <p:nvPicPr>
          <p:cNvPr id="5" name="Picture 6" descr="0c6106eabbf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644008" y="1484784"/>
            <a:ext cx="4112618" cy="4684125"/>
          </a:xfrm>
          <a:prstGeom prst="rect">
            <a:avLst/>
          </a:prstGeom>
          <a:noFill/>
          <a:ln/>
        </p:spPr>
      </p:pic>
      <p:sp>
        <p:nvSpPr>
          <p:cNvPr id="6" name="Волна 5"/>
          <p:cNvSpPr/>
          <p:nvPr/>
        </p:nvSpPr>
        <p:spPr>
          <a:xfrm>
            <a:off x="323528" y="1556792"/>
            <a:ext cx="1800200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Умывание</a:t>
            </a:r>
            <a:endParaRPr lang="ru-RU" sz="2800" b="1" dirty="0"/>
          </a:p>
        </p:txBody>
      </p:sp>
      <p:sp>
        <p:nvSpPr>
          <p:cNvPr id="7" name="Волна 6"/>
          <p:cNvSpPr/>
          <p:nvPr/>
        </p:nvSpPr>
        <p:spPr>
          <a:xfrm>
            <a:off x="4644008" y="1628800"/>
            <a:ext cx="1656184" cy="936104"/>
          </a:xfrm>
          <a:prstGeom prst="wave">
            <a:avLst>
              <a:gd name="adj1" fmla="val 12500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Завтрак</a:t>
            </a:r>
            <a:endParaRPr lang="ru-RU" sz="28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731</TotalTime>
  <Words>39</Words>
  <Application>Microsoft Office PowerPoint</Application>
  <PresentationFormat>Экран (4:3)</PresentationFormat>
  <Paragraphs>21</Paragraphs>
  <Slides>31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  Внеклассное  занятие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74</cp:revision>
  <dcterms:created xsi:type="dcterms:W3CDTF">2014-03-15T17:16:34Z</dcterms:created>
  <dcterms:modified xsi:type="dcterms:W3CDTF">2014-03-21T14:55:51Z</dcterms:modified>
</cp:coreProperties>
</file>